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dachwerkhamburg.de/index.html" TargetMode="External"/><Relationship Id="rId3" Type="http://schemas.openxmlformats.org/officeDocument/2006/relationships/hyperlink" Target="https://ibm.dachwerkhamburg.de/hausbau-1/wann-lohnt-sich-eine-dachsanierung-kosten-zeitpunkt-und-alternativen-7e27e02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Dachformen und Materialien im Vergleich: Steildach, Flachdach und Sonderlösungen</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Wann lohnt sich eine Dachsanierung? Kosten, Zeitpunkt und Alternativen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